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85678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9266-0D4D-455B-9569-4836217A3D37}" type="datetimeFigureOut">
              <a:rPr lang="en-MY" smtClean="0"/>
              <a:t>11/3/2019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7FAA-EE9E-4921-8B9B-07335267652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902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9266-0D4D-455B-9569-4836217A3D37}" type="datetimeFigureOut">
              <a:rPr lang="en-MY" smtClean="0"/>
              <a:t>11/3/2019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7FAA-EE9E-4921-8B9B-07335267652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172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3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3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8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5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6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3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2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7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15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089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2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8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27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93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0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18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02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26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9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99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99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70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33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05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23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8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96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26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09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tx1"/>
                </a:solidFill>
              </a:rPr>
              <a:t>Repurchase Bonus – 10%</a:t>
            </a:r>
            <a:endParaRPr lang="en-MY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2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18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9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8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9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56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Repurchase Bonus – 10%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Asrock</dc:creator>
  <cp:lastModifiedBy>Asrock</cp:lastModifiedBy>
  <cp:revision>1</cp:revision>
  <dcterms:created xsi:type="dcterms:W3CDTF">2019-03-11T10:11:17Z</dcterms:created>
  <dcterms:modified xsi:type="dcterms:W3CDTF">2019-03-11T10:11:17Z</dcterms:modified>
</cp:coreProperties>
</file>