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5AA1-02B5-414F-984A-53102579B0E1}" type="datetimeFigureOut">
              <a:rPr lang="en-MY" smtClean="0"/>
              <a:t>11/3/2019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5318-7258-4677-AC2C-8548C6D0B8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952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D5AA1-02B5-414F-984A-53102579B0E1}" type="datetimeFigureOut">
              <a:rPr lang="en-MY" smtClean="0"/>
              <a:t>11/3/2019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5318-7258-4677-AC2C-8548C6D0B8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11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5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4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5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3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734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98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6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1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4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3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8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40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9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3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37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30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3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9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69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Repurchase Bonus – 10%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3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2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Repurchase Bonus – 10%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Asrock</dc:creator>
  <cp:lastModifiedBy>Asrock</cp:lastModifiedBy>
  <cp:revision>1</cp:revision>
  <dcterms:created xsi:type="dcterms:W3CDTF">2019-03-11T10:01:09Z</dcterms:created>
  <dcterms:modified xsi:type="dcterms:W3CDTF">2019-03-11T10:01:09Z</dcterms:modified>
</cp:coreProperties>
</file>