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4" r:id="rId14"/>
    <p:sldId id="297" r:id="rId15"/>
  </p:sldIdLst>
  <p:sldSz cx="9144000" cy="6858000" type="screen4x3"/>
  <p:notesSz cx="6797675" cy="98567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06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DA52E-052E-4BB7-A81E-345ACB7F35C5}" type="datetimeFigureOut">
              <a:rPr lang="en-MY" smtClean="0"/>
              <a:t>8/11/2019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71FC0-384D-453B-85CD-5478B209E61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7155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DA52E-052E-4BB7-A81E-345ACB7F35C5}" type="datetimeFigureOut">
              <a:rPr lang="en-MY" smtClean="0"/>
              <a:t>8/11/2019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71FC0-384D-453B-85CD-5478B209E61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258691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761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960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613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09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6017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612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970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6717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141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04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82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7237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683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573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Asrock</dc:creator>
  <cp:lastModifiedBy>Asrock</cp:lastModifiedBy>
  <cp:revision>2</cp:revision>
  <dcterms:created xsi:type="dcterms:W3CDTF">2019-11-08T09:51:38Z</dcterms:created>
  <dcterms:modified xsi:type="dcterms:W3CDTF">2019-11-08T09:52:47Z</dcterms:modified>
</cp:coreProperties>
</file>