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F10D-865A-402A-852F-1096292423BA}" type="datetimeFigureOut">
              <a:rPr lang="en-MY" smtClean="0"/>
              <a:t>8/3/2019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294F-3880-4030-A3F7-24B68AEA738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9052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EF10D-865A-402A-852F-1096292423BA}" type="datetimeFigureOut">
              <a:rPr lang="en-MY" smtClean="0"/>
              <a:t>8/3/2019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3294F-3880-4030-A3F7-24B68AEA738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8799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10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55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63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4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56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75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81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04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30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79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5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09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99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2144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66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7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80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79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68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25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74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35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20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30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56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58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87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47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29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75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89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4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77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3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0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4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7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61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2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Asrock</dc:creator>
  <cp:lastModifiedBy>Asrock</cp:lastModifiedBy>
  <cp:revision>1</cp:revision>
  <dcterms:created xsi:type="dcterms:W3CDTF">2019-03-08T02:31:41Z</dcterms:created>
  <dcterms:modified xsi:type="dcterms:W3CDTF">2019-03-08T02:31:41Z</dcterms:modified>
</cp:coreProperties>
</file>