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DDDF5-57D5-42A3-BB4A-97AE761BB397}" type="datetimeFigureOut">
              <a:rPr lang="en-MY" smtClean="0"/>
              <a:t>3/1/2020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E372-B43C-43B1-9086-D46FDDF83D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41942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DDDF5-57D5-42A3-BB4A-97AE761BB397}" type="datetimeFigureOut">
              <a:rPr lang="en-MY" smtClean="0"/>
              <a:t>3/1/2020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0E372-B43C-43B1-9086-D46FDDF83D0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2562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28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3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73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4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603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87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00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426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87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65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18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24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13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4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8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68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61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993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83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850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3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55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07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31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7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32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08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13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6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2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Asrock</dc:creator>
  <cp:lastModifiedBy>Asrock</cp:lastModifiedBy>
  <cp:revision>1</cp:revision>
  <dcterms:created xsi:type="dcterms:W3CDTF">2020-01-03T03:45:25Z</dcterms:created>
  <dcterms:modified xsi:type="dcterms:W3CDTF">2020-01-03T03:45:25Z</dcterms:modified>
</cp:coreProperties>
</file>